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38A4-5694-42F9-B34C-9C1CC67812C2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03C49-936F-4F88-ADD3-6AEC993B2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2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3C49-936F-4F88-ADD3-6AEC993B26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5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C356D0-3803-4BE8-883F-5FE5A046FFE6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211FD4-474C-4EF0-B96F-FAA7494EE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a.flipchar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827" y="1991380"/>
            <a:ext cx="829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VÀ ĐÀO TẠO QUẬN </a:t>
            </a:r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algn="ctr"/>
            <a:r>
              <a:rPr lang="en-US" sz="2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THÁI BÌNH</a:t>
            </a:r>
            <a:endParaRPr lang="en-US" sz="2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541" y="2514600"/>
            <a:ext cx="8299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 HỢP SỬ DỤNG BẢNG TƯƠNG TÁC VÀ PHƯƠNG PHÁP BÀN TAY NẶN BỘT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GIẢNG DẠY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198" y="4953000"/>
            <a:ext cx="829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9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6"/>
            <a:ext cx="88392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VNEN),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868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BTNB.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(camera –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65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44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Chia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– 6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+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59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44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…)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10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BTNB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BTNB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81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92204"/>
            <a:ext cx="87630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khéo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8374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92204"/>
            <a:ext cx="8610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8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6868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7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8392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6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10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 BTNB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hlinkClick r:id="rId2" action="ppaction://hlinkfile"/>
          </p:cNvPr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467600" cy="1981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39200" cy="51816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87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88392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30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2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6378"/>
            <a:ext cx="88392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524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39200" cy="47244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cẵn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64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3000" cy="5181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CNTT (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BTNB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0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</TotalTime>
  <Words>827</Words>
  <Application>Microsoft Office PowerPoint</Application>
  <PresentationFormat>On-screen Show (4:3)</PresentationFormat>
  <Paragraphs>69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PowerPoint Presentation</vt:lpstr>
      <vt:lpstr>1. Đối với các trường tiểu học: </vt:lpstr>
      <vt:lpstr>1. Đối với các trường tiểu học: </vt:lpstr>
      <vt:lpstr>1. Đối với các trường tiểu học: </vt:lpstr>
      <vt:lpstr>1. Đối với các trường tiểu học: </vt:lpstr>
      <vt:lpstr>1. Đối với các trường tiểu học: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2. Đối với giáo viên: </vt:lpstr>
      <vt:lpstr>Kết luận</vt:lpstr>
      <vt:lpstr>Kết luận</vt:lpstr>
      <vt:lpstr>PowerPoint Presentation</vt:lpstr>
      <vt:lpstr>Chân thành cám ơn quý thầy cô.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AIC</dc:creator>
  <cp:lastModifiedBy>lab</cp:lastModifiedBy>
  <cp:revision>37</cp:revision>
  <dcterms:created xsi:type="dcterms:W3CDTF">2015-11-25T04:11:45Z</dcterms:created>
  <dcterms:modified xsi:type="dcterms:W3CDTF">2016-09-28T04:10:16Z</dcterms:modified>
</cp:coreProperties>
</file>