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1" d="100"/>
          <a:sy n="71" d="100"/>
        </p:scale>
        <p:origin x="-13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438A4-5694-42F9-B34C-9C1CC67812C2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03C49-936F-4F88-ADD3-6AEC993B2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27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03C49-936F-4F88-ADD3-6AEC993B26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256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FC356D0-3803-4BE8-883F-5FE5A046FFE6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8211FD4-474C-4EF0-B96F-FAA7494EEC1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56D0-3803-4BE8-883F-5FE5A046FFE6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11FD4-474C-4EF0-B96F-FAA7494EE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56D0-3803-4BE8-883F-5FE5A046FFE6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11FD4-474C-4EF0-B96F-FAA7494EE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C356D0-3803-4BE8-883F-5FE5A046FFE6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8211FD4-474C-4EF0-B96F-FAA7494EEC1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FC356D0-3803-4BE8-883F-5FE5A046FFE6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8211FD4-474C-4EF0-B96F-FAA7494EEC1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56D0-3803-4BE8-883F-5FE5A046FFE6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11FD4-474C-4EF0-B96F-FAA7494EEC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56D0-3803-4BE8-883F-5FE5A046FFE6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11FD4-474C-4EF0-B96F-FAA7494EEC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C356D0-3803-4BE8-883F-5FE5A046FFE6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8211FD4-474C-4EF0-B96F-FAA7494EEC1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56D0-3803-4BE8-883F-5FE5A046FFE6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11FD4-474C-4EF0-B96F-FAA7494EEC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C356D0-3803-4BE8-883F-5FE5A046FFE6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8211FD4-474C-4EF0-B96F-FAA7494EEC1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C356D0-3803-4BE8-883F-5FE5A046FFE6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8211FD4-474C-4EF0-B96F-FAA7494EEC1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FC356D0-3803-4BE8-883F-5FE5A046FFE6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211FD4-474C-4EF0-B96F-FAA7494EEC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Ca.flipchart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1827" y="1991380"/>
            <a:ext cx="8299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CHUYÊN ĐỀ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228600"/>
            <a:ext cx="8686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DỤC VÀ ĐÀO TẠO QUẬN 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  <a:p>
            <a:pPr algn="ctr"/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NGUYỄN THÁI BÌNH</a:t>
            </a:r>
            <a:endParaRPr lang="en-US" sz="2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5541" y="2514600"/>
            <a:ext cx="82991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PHỐI HỢP SỬ DỤNG BẢNG TƯƠNG TÁC VÀ PHƯƠNG PHÁP BÀN TAY NẶN BỘT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GIẢNG DẠY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198" y="4953000"/>
            <a:ext cx="8299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26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2015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97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95406"/>
            <a:ext cx="8839200" cy="5181600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VNEN),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85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8686800" cy="5181600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BTNB.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(camera –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651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534400" cy="5181600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+ Chia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– 6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+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596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534400" cy="5181600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…)</a:t>
            </a:r>
            <a:endParaRPr lang="en-US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22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8610600" cy="5181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SGK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BTNB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BTNB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0810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092204"/>
            <a:ext cx="8763000" cy="5181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vội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tòi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khéo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léo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dắt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83740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092204"/>
            <a:ext cx="8610600" cy="5181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nặn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286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8686800" cy="5181600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778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0" y="1295400"/>
            <a:ext cx="8839200" cy="5181600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…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64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610600" cy="5181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nặn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nhạp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18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 algn="just">
              <a:buFontTx/>
              <a:buChar char="-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nặn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PP BTNB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24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0" y="1295400"/>
            <a:ext cx="9144000" cy="5181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nặn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say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nặn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97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hlinkClick r:id="rId2" action="ppaction://hlinkfile"/>
          </p:cNvPr>
          <p:cNvSpPr txBox="1">
            <a:spLocks/>
          </p:cNvSpPr>
          <p:nvPr/>
        </p:nvSpPr>
        <p:spPr>
          <a:xfrm>
            <a:off x="457200" y="838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89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33600"/>
            <a:ext cx="7467600" cy="198120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cám</a:t>
            </a:r>
            <a:r>
              <a:rPr lang="en-US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6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75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nặn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gỡ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nặn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25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839200" cy="5181600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sắm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873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8839200" cy="5181600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59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3000" cy="5181600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nặn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020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66378"/>
            <a:ext cx="8839200" cy="5181600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nặn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nặn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5246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839200" cy="4724400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cẵn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643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3000" cy="5181600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CNTT (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BTNB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607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336</TotalTime>
  <Words>827</Words>
  <Application>Microsoft Office PowerPoint</Application>
  <PresentationFormat>On-screen Show (4:3)</PresentationFormat>
  <Paragraphs>69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Oriel</vt:lpstr>
      <vt:lpstr>PowerPoint Presentation</vt:lpstr>
      <vt:lpstr>1. Đối với các trường tiểu học: </vt:lpstr>
      <vt:lpstr>1. Đối với các trường tiểu học: </vt:lpstr>
      <vt:lpstr>1. Đối với các trường tiểu học: </vt:lpstr>
      <vt:lpstr>1. Đối với các trường tiểu học: </vt:lpstr>
      <vt:lpstr>1. Đối với các trường tiểu học: </vt:lpstr>
      <vt:lpstr>2. Đối với giáo viên: </vt:lpstr>
      <vt:lpstr>2. Đối với giáo viên: </vt:lpstr>
      <vt:lpstr>2. Đối với giáo viên: </vt:lpstr>
      <vt:lpstr>2. Đối với giáo viên: </vt:lpstr>
      <vt:lpstr>2. Đối với giáo viên: </vt:lpstr>
      <vt:lpstr>2. Đối với giáo viên: </vt:lpstr>
      <vt:lpstr>2. Đối với giáo viên: </vt:lpstr>
      <vt:lpstr>2. Đối với giáo viên: </vt:lpstr>
      <vt:lpstr>2. Đối với giáo viên: </vt:lpstr>
      <vt:lpstr>2. Đối với giáo viên: </vt:lpstr>
      <vt:lpstr>2. Đối với giáo viên: </vt:lpstr>
      <vt:lpstr>2. Đối với giáo viên: </vt:lpstr>
      <vt:lpstr>Kết luận</vt:lpstr>
      <vt:lpstr>Kết luận</vt:lpstr>
      <vt:lpstr>PowerPoint Presentation</vt:lpstr>
      <vt:lpstr>Chân thành cám ơn quý thầy cô.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AIC</dc:creator>
  <cp:lastModifiedBy>lab</cp:lastModifiedBy>
  <cp:revision>37</cp:revision>
  <dcterms:created xsi:type="dcterms:W3CDTF">2015-11-25T04:11:45Z</dcterms:created>
  <dcterms:modified xsi:type="dcterms:W3CDTF">2016-09-28T04:10:16Z</dcterms:modified>
</cp:coreProperties>
</file>